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5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0" r:id="rId30"/>
    <p:sldId id="771" r:id="rId31"/>
    <p:sldId id="783" r:id="rId32"/>
    <p:sldId id="785" r:id="rId33"/>
    <p:sldId id="784" r:id="rId34"/>
    <p:sldId id="772" r:id="rId35"/>
    <p:sldId id="776" r:id="rId36"/>
    <p:sldId id="773" r:id="rId37"/>
    <p:sldId id="774" r:id="rId38"/>
    <p:sldId id="775" r:id="rId39"/>
    <p:sldId id="777" r:id="rId40"/>
    <p:sldId id="778" r:id="rId41"/>
    <p:sldId id="779" r:id="rId42"/>
    <p:sldId id="781" r:id="rId43"/>
    <p:sldId id="741" r:id="rId44"/>
    <p:sldId id="395" r:id="rId45"/>
    <p:sldId id="757" r:id="rId46"/>
    <p:sldId id="762" r:id="rId47"/>
    <p:sldId id="758" r:id="rId48"/>
    <p:sldId id="759" r:id="rId49"/>
    <p:sldId id="794" r:id="rId50"/>
    <p:sldId id="796" r:id="rId51"/>
    <p:sldId id="797" r:id="rId52"/>
    <p:sldId id="798" r:id="rId53"/>
    <p:sldId id="724" r:id="rId54"/>
    <p:sldId id="769" r:id="rId55"/>
    <p:sldId id="733" r:id="rId56"/>
    <p:sldId id="740" r:id="rId57"/>
    <p:sldId id="739" r:id="rId58"/>
    <p:sldId id="742" r:id="rId59"/>
    <p:sldId id="760" r:id="rId60"/>
    <p:sldId id="761" r:id="rId61"/>
    <p:sldId id="786" r:id="rId62"/>
    <p:sldId id="787" r:id="rId63"/>
    <p:sldId id="788" r:id="rId64"/>
    <p:sldId id="789" r:id="rId65"/>
    <p:sldId id="790" r:id="rId66"/>
    <p:sldId id="791" r:id="rId67"/>
    <p:sldId id="792" r:id="rId68"/>
    <p:sldId id="793" r:id="rId69"/>
    <p:sldId id="743" r:id="rId70"/>
    <p:sldId id="744" r:id="rId71"/>
    <p:sldId id="763" r:id="rId72"/>
    <p:sldId id="764" r:id="rId73"/>
    <p:sldId id="76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616252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616252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RBF, with cutoff 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largest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>
                    <a:latin typeface="+mn-lt"/>
                    <a:cs typeface="Segoe UI" panose="020B0502040204020203" pitchFamily="34" charset="0"/>
                  </a:rPr>
                  <a:t>is a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24019</TotalTime>
  <Words>3856</Words>
  <Application>Microsoft Office PowerPoint</Application>
  <PresentationFormat>Widescreen</PresentationFormat>
  <Paragraphs>696</Paragraphs>
  <Slides>72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1094</cp:revision>
  <dcterms:created xsi:type="dcterms:W3CDTF">2020-07-25T22:15:22Z</dcterms:created>
  <dcterms:modified xsi:type="dcterms:W3CDTF">2024-07-23T03:37:55Z</dcterms:modified>
</cp:coreProperties>
</file>